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2" r:id="rId4"/>
    <p:sldId id="273" r:id="rId5"/>
    <p:sldId id="258" r:id="rId6"/>
    <p:sldId id="30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5" r:id="rId27"/>
    <p:sldId id="296" r:id="rId28"/>
    <p:sldId id="297" r:id="rId29"/>
    <p:sldId id="298" r:id="rId30"/>
    <p:sldId id="299" r:id="rId31"/>
    <p:sldId id="300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73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/>
    <p:restoredTop sz="94674"/>
  </p:normalViewPr>
  <p:slideViewPr>
    <p:cSldViewPr snapToGrid="0" snapToObjects="1">
      <p:cViewPr varScale="1">
        <p:scale>
          <a:sx n="132" d="100"/>
          <a:sy n="132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D8650-519E-AC4F-878C-96F54A366B7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2BE85-82E2-A74F-8645-DE127A47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7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6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7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D3EC-8A01-9040-AE73-F8B5D2CFB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1AA1B-8FD0-174F-9976-0F816F9D2163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D3EC-8A01-9040-AE73-F8B5D2CFBD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2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bg1"/>
          </a:solidFill>
          <a:latin typeface="Arial Hebrew" charset="-79"/>
          <a:ea typeface="Arial Hebrew" charset="-79"/>
          <a:cs typeface="Arial Hebrew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strategy and roadmap for partnering with parents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711150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Nick Blevins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7C73A"/>
                </a:solidFill>
              </a:rPr>
              <a:t>@</a:t>
            </a:r>
            <a:r>
              <a:rPr lang="en-US" dirty="0" err="1" smtClean="0">
                <a:solidFill>
                  <a:srgbClr val="97C73A"/>
                </a:solidFill>
              </a:rPr>
              <a:t>nickblevins</a:t>
            </a:r>
            <a:endParaRPr lang="en-US" dirty="0" smtClean="0">
              <a:solidFill>
                <a:srgbClr val="97C73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97C73A"/>
                </a:solidFill>
              </a:rPr>
              <a:t>n</a:t>
            </a:r>
            <a:r>
              <a:rPr lang="en-US" dirty="0" err="1" smtClean="0">
                <a:solidFill>
                  <a:srgbClr val="97C73A"/>
                </a:solidFill>
              </a:rPr>
              <a:t>ickblevins.com</a:t>
            </a:r>
            <a:endParaRPr lang="en-US" dirty="0" smtClean="0">
              <a:solidFill>
                <a:srgbClr val="97C73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97C73A"/>
                </a:solidFill>
              </a:rPr>
              <a:t>ministryboost.org</a:t>
            </a:r>
            <a:endParaRPr lang="en-US" dirty="0" smtClean="0">
              <a:solidFill>
                <a:srgbClr val="97C73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1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Communication</a:t>
            </a: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b="1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Content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What their kids learned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What is coming up</a:t>
            </a:r>
          </a:p>
        </p:txBody>
      </p:sp>
    </p:spTree>
    <p:extLst>
      <p:ext uri="{BB962C8B-B14F-4D97-AF65-F5344CB8AC3E}">
        <p14:creationId xmlns:p14="http://schemas.microsoft.com/office/powerpoint/2010/main" val="98780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Communication</a:t>
            </a: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b="1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Tips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Create a rhythm and stick to it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Change it up every 2-3 years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Don’t compete with other communication </a:t>
            </a:r>
            <a:br>
              <a:rPr lang="en-US" dirty="0" smtClean="0"/>
            </a:br>
            <a:r>
              <a:rPr lang="en-US" dirty="0" smtClean="0"/>
              <a:t>from your church</a:t>
            </a:r>
          </a:p>
        </p:txBody>
      </p:sp>
    </p:spTree>
    <p:extLst>
      <p:ext uri="{BB962C8B-B14F-4D97-AF65-F5344CB8AC3E}">
        <p14:creationId xmlns:p14="http://schemas.microsoft.com/office/powerpoint/2010/main" val="91474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Resources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The Goal: Make it easy for parents to win at home with their kids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1868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Resources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Connect parents to existing resources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Parent resources provided by your curriculum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Other parent resources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372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Resources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Parent Cue		</a:t>
            </a:r>
            <a:r>
              <a:rPr lang="en-US" dirty="0" err="1" smtClean="0"/>
              <a:t>Homeword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Phase		</a:t>
            </a:r>
            <a:r>
              <a:rPr lang="en-US" dirty="0" smtClean="0"/>
              <a:t>		</a:t>
            </a:r>
            <a:r>
              <a:rPr lang="en-US" dirty="0"/>
              <a:t>Focus on the Family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err="1"/>
              <a:t>Homepointe</a:t>
            </a:r>
            <a:r>
              <a:rPr lang="en-US" dirty="0"/>
              <a:t> </a:t>
            </a:r>
            <a:r>
              <a:rPr lang="en-US" dirty="0" smtClean="0"/>
              <a:t>		Homefront</a:t>
            </a:r>
            <a:r>
              <a:rPr lang="en-US" dirty="0" smtClean="0"/>
              <a:t>		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Parent </a:t>
            </a:r>
            <a:r>
              <a:rPr lang="en-US" dirty="0" smtClean="0"/>
              <a:t>Portals/Websites</a:t>
            </a:r>
          </a:p>
        </p:txBody>
      </p:sp>
    </p:spTree>
    <p:extLst>
      <p:ext uri="{BB962C8B-B14F-4D97-AF65-F5344CB8AC3E}">
        <p14:creationId xmlns:p14="http://schemas.microsoft.com/office/powerpoint/2010/main" val="139870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Events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The Goal: Help parents celebrate as a family and replicate that on their own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u="sng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2557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Events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Transition Events</a:t>
            </a:r>
            <a:endParaRPr lang="en-US" b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Into Kindergarten</a:t>
            </a: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Into Middle School</a:t>
            </a:r>
          </a:p>
        </p:txBody>
      </p:sp>
    </p:spTree>
    <p:extLst>
      <p:ext uri="{BB962C8B-B14F-4D97-AF65-F5344CB8AC3E}">
        <p14:creationId xmlns:p14="http://schemas.microsoft.com/office/powerpoint/2010/main" val="1058710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Events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Milestones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Baby Dedication</a:t>
            </a: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Salvation/Baptism</a:t>
            </a:r>
          </a:p>
        </p:txBody>
      </p:sp>
    </p:spTree>
    <p:extLst>
      <p:ext uri="{BB962C8B-B14F-4D97-AF65-F5344CB8AC3E}">
        <p14:creationId xmlns:p14="http://schemas.microsoft.com/office/powerpoint/2010/main" val="25925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Events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Family Events</a:t>
            </a:r>
          </a:p>
        </p:txBody>
      </p:sp>
    </p:spTree>
    <p:extLst>
      <p:ext uri="{BB962C8B-B14F-4D97-AF65-F5344CB8AC3E}">
        <p14:creationId xmlns:p14="http://schemas.microsoft.com/office/powerpoint/2010/main" val="190836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Small Group Leaders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The Goal: Give kids someone who believes in them and give parents a partner for the long </a:t>
            </a:r>
            <a:r>
              <a:rPr lang="en-US" dirty="0" smtClean="0"/>
              <a:t>haul</a:t>
            </a:r>
          </a:p>
        </p:txBody>
      </p:sp>
    </p:spTree>
    <p:extLst>
      <p:ext uri="{BB962C8B-B14F-4D97-AF65-F5344CB8AC3E}">
        <p14:creationId xmlns:p14="http://schemas.microsoft.com/office/powerpoint/2010/main" val="21799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Get notes, links, files, and more at:</a:t>
            </a: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 smtClean="0">
                <a:solidFill>
                  <a:srgbClr val="97C73A"/>
                </a:solidFill>
              </a:rPr>
              <a:t>nickblevins.com</a:t>
            </a:r>
            <a:r>
              <a:rPr lang="en-US" sz="5000" dirty="0" smtClean="0">
                <a:solidFill>
                  <a:srgbClr val="97C73A"/>
                </a:solidFill>
              </a:rPr>
              <a:t>/cpc19</a:t>
            </a:r>
          </a:p>
        </p:txBody>
      </p:sp>
    </p:spTree>
    <p:extLst>
      <p:ext uri="{BB962C8B-B14F-4D97-AF65-F5344CB8AC3E}">
        <p14:creationId xmlns:p14="http://schemas.microsoft.com/office/powerpoint/2010/main" val="120450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Small Group Leaders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Small Group Leaders are your best partnership with parents 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Work </a:t>
            </a:r>
            <a:r>
              <a:rPr lang="en-US" dirty="0"/>
              <a:t>hard to put consistent leaders in the life of every kid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535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53" y="-1049154"/>
            <a:ext cx="4470882" cy="8941764"/>
          </a:xfrm>
        </p:spPr>
      </p:pic>
    </p:spTree>
    <p:extLst>
      <p:ext uri="{BB962C8B-B14F-4D97-AF65-F5344CB8AC3E}">
        <p14:creationId xmlns:p14="http://schemas.microsoft.com/office/powerpoint/2010/main" val="41091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The Goal</a:t>
            </a:r>
            <a:r>
              <a:rPr lang="en-US" dirty="0"/>
              <a:t>: Give parents some other parents who help them realize they’re not as bad </a:t>
            </a:r>
            <a:r>
              <a:rPr lang="en-US" dirty="0" smtClean="0"/>
              <a:t>or as </a:t>
            </a:r>
            <a:r>
              <a:rPr lang="en-US" dirty="0" smtClean="0"/>
              <a:t>crazy as they </a:t>
            </a:r>
            <a:r>
              <a:rPr lang="en-US" dirty="0"/>
              <a:t>think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757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The Goal</a:t>
            </a:r>
            <a:r>
              <a:rPr lang="en-US" dirty="0"/>
              <a:t>: Give parents a place to belong and a community that encourages and challenges them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496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Ideas</a:t>
            </a: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	Parenting Classes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smtClean="0"/>
              <a:t>	Small Groups for Parents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smtClean="0"/>
              <a:t>	Coffee Talks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36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Ideas</a:t>
            </a:r>
            <a:endParaRPr lang="en-US" b="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0" dirty="0" smtClean="0"/>
              <a:t>	</a:t>
            </a:r>
            <a:r>
              <a:rPr lang="en-US" b="0" dirty="0"/>
              <a:t>	Facebook </a:t>
            </a:r>
            <a:r>
              <a:rPr lang="en-US" b="0" dirty="0" smtClean="0"/>
              <a:t>Groups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smtClean="0"/>
              <a:t>	Small Group Parent Gatherings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smtClean="0"/>
              <a:t>	Marriage Enrichment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851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Road Map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r>
              <a:rPr lang="en-US" b="0" dirty="0" smtClean="0"/>
              <a:t>Mile Marker 1</a:t>
            </a: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smtClean="0"/>
              <a:t>Communi</a:t>
            </a:r>
            <a:r>
              <a:rPr lang="en-US" b="0" dirty="0" smtClean="0"/>
              <a:t>cation &amp; Small Group Leaders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713814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Road Map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r>
              <a:rPr lang="en-US" b="0" dirty="0" smtClean="0"/>
              <a:t>Mile Marker 2 </a:t>
            </a: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smtClean="0"/>
              <a:t>Transitions &amp; Milestones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35001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Road Map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r>
              <a:rPr lang="en-US" b="0" dirty="0" smtClean="0"/>
              <a:t>Mile Marker 3 </a:t>
            </a: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smtClean="0"/>
              <a:t>Resources </a:t>
            </a:r>
            <a:r>
              <a:rPr lang="en-US" b="0" dirty="0" smtClean="0"/>
              <a:t>&amp; Simple Connections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049848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Road Map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r>
              <a:rPr lang="en-US" b="0" dirty="0" smtClean="0"/>
              <a:t>Mile Marker 4 </a:t>
            </a: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smtClean="0"/>
              <a:t>Events &amp; Small Groups/Classes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07265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3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Road Map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r>
              <a:rPr lang="en-US" b="0" dirty="0" smtClean="0"/>
              <a:t>Mile Marker 5 </a:t>
            </a: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smtClean="0"/>
              <a:t>Mentoring + Parent Hubs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055523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741947" y="629418"/>
            <a:ext cx="10515600" cy="5963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Road Map by Church Size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&lt; 200		1: </a:t>
            </a:r>
            <a:r>
              <a:rPr lang="en-US" b="0" dirty="0" smtClean="0"/>
              <a:t>Communication &amp; SGLs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dirty="0" smtClean="0"/>
              <a:t>200-400	2: </a:t>
            </a:r>
            <a:r>
              <a:rPr lang="en-US" b="0" dirty="0" smtClean="0"/>
              <a:t>Transitions &amp; Milestones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  <a:r>
              <a:rPr lang="en-US" dirty="0" smtClean="0"/>
              <a:t>400-600</a:t>
            </a:r>
            <a:r>
              <a:rPr lang="en-US" b="0" dirty="0" smtClean="0"/>
              <a:t>	</a:t>
            </a:r>
            <a:r>
              <a:rPr lang="en-US" dirty="0" smtClean="0"/>
              <a:t>3:</a:t>
            </a:r>
            <a:r>
              <a:rPr lang="en-US" b="0" dirty="0" smtClean="0"/>
              <a:t> Resources &amp; Connections	</a:t>
            </a:r>
            <a:r>
              <a:rPr lang="en-US" dirty="0" smtClean="0"/>
              <a:t>600-1500</a:t>
            </a:r>
            <a:r>
              <a:rPr lang="en-US" b="0" dirty="0" smtClean="0"/>
              <a:t>	</a:t>
            </a:r>
            <a:r>
              <a:rPr lang="en-US" dirty="0" smtClean="0"/>
              <a:t>4: </a:t>
            </a:r>
            <a:r>
              <a:rPr lang="en-US" b="0" dirty="0" smtClean="0"/>
              <a:t>Events &amp; Groups/Classes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dirty="0" smtClean="0"/>
              <a:t>1500+</a:t>
            </a:r>
            <a:r>
              <a:rPr lang="en-US" b="0" dirty="0" smtClean="0"/>
              <a:t>  		</a:t>
            </a:r>
            <a:r>
              <a:rPr lang="en-US" dirty="0" smtClean="0"/>
              <a:t>5:</a:t>
            </a:r>
            <a:r>
              <a:rPr lang="en-US" b="0" dirty="0" smtClean="0"/>
              <a:t> Mentoring &amp; Parent Hubs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1" dirty="0" smtClean="0"/>
              <a:t>*98% of churches are &lt; 1000</a:t>
            </a:r>
          </a:p>
        </p:txBody>
      </p:sp>
    </p:spTree>
    <p:extLst>
      <p:ext uri="{BB962C8B-B14F-4D97-AF65-F5344CB8AC3E}">
        <p14:creationId xmlns:p14="http://schemas.microsoft.com/office/powerpoint/2010/main" val="297585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Get notes, links, files, and more at:</a:t>
            </a: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 smtClean="0">
                <a:solidFill>
                  <a:srgbClr val="97C73A"/>
                </a:solidFill>
              </a:rPr>
              <a:t>nickblevins.com</a:t>
            </a:r>
            <a:r>
              <a:rPr lang="en-US" sz="5000" dirty="0" smtClean="0">
                <a:solidFill>
                  <a:srgbClr val="97C73A"/>
                </a:solidFill>
              </a:rPr>
              <a:t>/cpc19</a:t>
            </a:r>
          </a:p>
        </p:txBody>
      </p:sp>
    </p:spTree>
    <p:extLst>
      <p:ext uri="{BB962C8B-B14F-4D97-AF65-F5344CB8AC3E}">
        <p14:creationId xmlns:p14="http://schemas.microsoft.com/office/powerpoint/2010/main" val="1743656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strategy and roadmap for partnering with parents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711150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Nick Blevins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7C73A"/>
                </a:solidFill>
              </a:rPr>
              <a:t>@</a:t>
            </a:r>
            <a:r>
              <a:rPr lang="en-US" dirty="0" err="1" smtClean="0">
                <a:solidFill>
                  <a:srgbClr val="97C73A"/>
                </a:solidFill>
              </a:rPr>
              <a:t>nickblevins</a:t>
            </a:r>
            <a:endParaRPr lang="en-US" dirty="0" smtClean="0">
              <a:solidFill>
                <a:srgbClr val="97C73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97C73A"/>
                </a:solidFill>
              </a:rPr>
              <a:t>n</a:t>
            </a:r>
            <a:r>
              <a:rPr lang="en-US" dirty="0" err="1" smtClean="0">
                <a:solidFill>
                  <a:srgbClr val="97C73A"/>
                </a:solidFill>
              </a:rPr>
              <a:t>ickblevins.com</a:t>
            </a:r>
            <a:endParaRPr lang="en-US" dirty="0" smtClean="0">
              <a:solidFill>
                <a:srgbClr val="97C73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97C73A"/>
                </a:solidFill>
              </a:rPr>
              <a:t>ministryboost.org</a:t>
            </a:r>
            <a:endParaRPr lang="en-US" dirty="0" smtClean="0">
              <a:solidFill>
                <a:srgbClr val="97C73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9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711150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Nick Blevins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7C73A"/>
                </a:solidFill>
              </a:rPr>
              <a:t>@</a:t>
            </a:r>
            <a:r>
              <a:rPr lang="en-US" dirty="0" err="1" smtClean="0">
                <a:solidFill>
                  <a:srgbClr val="97C73A"/>
                </a:solidFill>
              </a:rPr>
              <a:t>nickblevins</a:t>
            </a:r>
            <a:endParaRPr lang="en-US" dirty="0" smtClean="0">
              <a:solidFill>
                <a:srgbClr val="97C73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97C73A"/>
                </a:solidFill>
              </a:rPr>
              <a:t>n</a:t>
            </a:r>
            <a:r>
              <a:rPr lang="en-US" dirty="0" err="1" smtClean="0">
                <a:solidFill>
                  <a:srgbClr val="97C73A"/>
                </a:solidFill>
              </a:rPr>
              <a:t>ickblevins.com</a:t>
            </a:r>
            <a:endParaRPr lang="en-US" dirty="0" smtClean="0">
              <a:solidFill>
                <a:srgbClr val="97C73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97C73A"/>
                </a:solidFill>
              </a:rPr>
              <a:t>ministryboost.org</a:t>
            </a:r>
            <a:endParaRPr lang="en-US" dirty="0" smtClean="0">
              <a:solidFill>
                <a:srgbClr val="97C73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Realities to Consider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Parents have the </a:t>
            </a:r>
            <a:r>
              <a:rPr lang="en-US" u="sng" dirty="0" smtClean="0"/>
              <a:t>most influence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Partnering with them is </a:t>
            </a:r>
            <a:r>
              <a:rPr lang="en-US" u="sng" dirty="0" smtClean="0"/>
              <a:t>critical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Every parent is not at the </a:t>
            </a:r>
            <a:r>
              <a:rPr lang="en-US" u="sng" dirty="0" smtClean="0"/>
              <a:t>same stage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This will always feel like </a:t>
            </a:r>
            <a:r>
              <a:rPr lang="en-US" u="sng" dirty="0" smtClean="0"/>
              <a:t>extra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You can’t do </a:t>
            </a:r>
            <a:r>
              <a:rPr lang="en-US" u="sng" dirty="0" smtClean="0"/>
              <a:t>everything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 be </a:t>
            </a:r>
            <a:r>
              <a:rPr lang="en-US" u="sng" dirty="0" smtClean="0"/>
              <a:t>intentional</a:t>
            </a:r>
          </a:p>
        </p:txBody>
      </p:sp>
    </p:spTree>
    <p:extLst>
      <p:ext uri="{BB962C8B-B14F-4D97-AF65-F5344CB8AC3E}">
        <p14:creationId xmlns:p14="http://schemas.microsoft.com/office/powerpoint/2010/main" val="181139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Get notes, links, files, and more at:</a:t>
            </a: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 smtClean="0">
                <a:solidFill>
                  <a:srgbClr val="97C73A"/>
                </a:solidFill>
              </a:rPr>
              <a:t>nickblevins.com</a:t>
            </a:r>
            <a:r>
              <a:rPr lang="en-US" sz="5000" dirty="0" smtClean="0">
                <a:solidFill>
                  <a:srgbClr val="97C73A"/>
                </a:solidFill>
              </a:rPr>
              <a:t>/cpc19</a:t>
            </a:r>
          </a:p>
        </p:txBody>
      </p:sp>
    </p:spTree>
    <p:extLst>
      <p:ext uri="{BB962C8B-B14F-4D97-AF65-F5344CB8AC3E}">
        <p14:creationId xmlns:p14="http://schemas.microsoft.com/office/powerpoint/2010/main" val="109476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Help parents take one step in leading their children spiritually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93698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Communication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The Goal: Keep parents informed so they are involved and continue conversations at home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01389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strategy and roadmap for partnering with parents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8" y="5629619"/>
            <a:ext cx="4182048" cy="877584"/>
          </a:xfrm>
          <a:prstGeom prst="rect">
            <a:avLst/>
          </a:prstGeom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838200" y="215586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Communication</a:t>
            </a:r>
            <a:endParaRPr lang="en-US" u="sng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Channels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Email </a:t>
            </a:r>
            <a:r>
              <a:rPr lang="mr-IN" dirty="0" smtClean="0"/>
              <a:t>–</a:t>
            </a:r>
            <a:r>
              <a:rPr lang="en-US" dirty="0" smtClean="0"/>
              <a:t> Inform			Text - Remind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Facebook </a:t>
            </a:r>
            <a:r>
              <a:rPr lang="mr-IN" dirty="0" smtClean="0"/>
              <a:t>–</a:t>
            </a:r>
            <a:r>
              <a:rPr lang="en-US" dirty="0" smtClean="0"/>
              <a:t> Resource	Instagram </a:t>
            </a:r>
            <a:r>
              <a:rPr lang="mr-IN" dirty="0" smtClean="0"/>
              <a:t>–</a:t>
            </a:r>
            <a:r>
              <a:rPr lang="en-US" dirty="0" smtClean="0"/>
              <a:t> Celebrate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Mail </a:t>
            </a:r>
            <a:r>
              <a:rPr lang="mr-IN" dirty="0" smtClean="0"/>
              <a:t>–</a:t>
            </a:r>
            <a:r>
              <a:rPr lang="en-US" dirty="0" smtClean="0"/>
              <a:t> Promote			Website </a:t>
            </a:r>
            <a:r>
              <a:rPr lang="mr-IN" dirty="0" smtClean="0"/>
              <a:t>–</a:t>
            </a:r>
            <a:r>
              <a:rPr lang="en-US" dirty="0" smtClean="0"/>
              <a:t> New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Program/Bulletin - Inform</a:t>
            </a:r>
          </a:p>
        </p:txBody>
      </p:sp>
    </p:spTree>
    <p:extLst>
      <p:ext uri="{BB962C8B-B14F-4D97-AF65-F5344CB8AC3E}">
        <p14:creationId xmlns:p14="http://schemas.microsoft.com/office/powerpoint/2010/main" val="14588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436</Words>
  <Application>Microsoft Macintosh PowerPoint</Application>
  <PresentationFormat>Widescreen</PresentationFormat>
  <Paragraphs>167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 Hebrew</vt:lpstr>
      <vt:lpstr>Calibri</vt:lpstr>
      <vt:lpstr>Arial</vt:lpstr>
      <vt:lpstr>Office Theme</vt:lpstr>
      <vt:lpstr>A simple strategy and roadmap for partnering with parents</vt:lpstr>
      <vt:lpstr>A simple strategy and roadmap for partnering with parents</vt:lpstr>
      <vt:lpstr>PowerPoint Presentation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PowerPoint Presentation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A simple strategy and roadmap for partnering with parents</vt:lpstr>
      <vt:lpstr>PowerPoint Presentation</vt:lpstr>
      <vt:lpstr>A simple strategy and roadmap for partnering with parents</vt:lpstr>
      <vt:lpstr>A simple strategy and roadmap for partnering with parents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Blevins</dc:creator>
  <cp:lastModifiedBy>Nick Blevins</cp:lastModifiedBy>
  <cp:revision>37</cp:revision>
  <dcterms:created xsi:type="dcterms:W3CDTF">2019-01-16T00:43:14Z</dcterms:created>
  <dcterms:modified xsi:type="dcterms:W3CDTF">2019-01-16T18:27:17Z</dcterms:modified>
</cp:coreProperties>
</file>